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1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2697230_59-adonius-club-p-novogodnii-fon-dlya-obyavleniya-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052736"/>
            <a:ext cx="826341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Мастер – класс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овогодней игрушки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«Волшебный фонарик»</a:t>
            </a:r>
            <a:endParaRPr lang="ru-RU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группе раннего возраста.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4437112"/>
            <a:ext cx="3707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Провела: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Воспитатель: 1 кв.кат.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МАДОУ Д/С №46</a:t>
            </a:r>
          </a:p>
          <a:p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Логиновских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А.В.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07288525_34-p-podborka-novogodnikh-fonov-2021-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3999" cy="6858001"/>
          </a:xfrm>
        </p:spPr>
      </p:pic>
      <p:pic>
        <p:nvPicPr>
          <p:cNvPr id="5" name="Рисунок 4" descr="5b034cafeefee01b3f9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7536" y="0"/>
            <a:ext cx="59964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1102578"/>
            <a:ext cx="622818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-познакомить детей и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родителей 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различными технологиями изготовления новогодних украшений,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-создать предновогоднее настроение в процессе создания новогодней игрушки.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607288525_34-p-podborka-novogodnikh-fonov-2021-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1"/>
          </a:xfrm>
        </p:spPr>
      </p:pic>
      <p:pic>
        <p:nvPicPr>
          <p:cNvPr id="7" name="Содержимое 3" descr="50bef84dbd6c561e9aaf45ae033e1d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3475" y="0"/>
            <a:ext cx="4600525" cy="58973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7020272" cy="685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историей создания новогодней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игрушки;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обучить практическим приёмам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новогодней игрушки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делать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плоские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игрушки;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закрепить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полученные ранее навыки работы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бумагой и пластилином;</a:t>
            </a:r>
          </a:p>
          <a:p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развивать творческое воображение, художественный вкус;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развивать творческие способности детей;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проявлять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потребность создавать прекрасное 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украшать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 дом, детский сад, дарить близким;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формировать эстетическое отношение к интерьеру.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воспитывать уверенность, самостоятельность;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воспитывать стремление доставлять радость окружающим, изготовляя подарки своими руками;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учить детей договариваться в процессе труда, воспитывать стремление помочь товарищам;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воспитывать трудолюбие, аккуратность в работе;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создавать благоприятную атмосферу в детском коллективе.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7288525_34-p-podborka-novogodnikh-fonov-2021-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5b034cafeefee01b3f9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7536" y="0"/>
            <a:ext cx="599646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556792"/>
            <a:ext cx="56166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Материалы и оборудование: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образцы новогодних украшений, выполненных в разных техниках;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заготовки деталей для новогодней игрушки из разноцветного картона;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атласная лента или шнурок блестящий;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разноцветные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пайетки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стразы.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-пластилин.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212</Words>
  <Application>Microsoft Office PowerPoint</Application>
  <PresentationFormat>Экран (4:3)</PresentationFormat>
  <Paragraphs>38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ДС46</dc:creator>
  <cp:lastModifiedBy>ДС46</cp:lastModifiedBy>
  <cp:revision>17</cp:revision>
  <dcterms:created xsi:type="dcterms:W3CDTF">2022-12-14T08:44:32Z</dcterms:created>
  <dcterms:modified xsi:type="dcterms:W3CDTF">2022-12-15T02:56:03Z</dcterms:modified>
</cp:coreProperties>
</file>